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8" r:id="rId3"/>
    <p:sldId id="271" r:id="rId4"/>
    <p:sldId id="272" r:id="rId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F3D941-4A05-40A1-A020-396250F1FF01}" v="238" dt="2018-05-26T19:08:30.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diminas Kapustavicius" userId="afa06326152c962e" providerId="LiveId" clId="{DCF3D941-4A05-40A1-A020-396250F1FF01}"/>
    <pc:docChg chg="undo delSld modSld">
      <pc:chgData name="Gediminas Kapustavicius" userId="afa06326152c962e" providerId="LiveId" clId="{DCF3D941-4A05-40A1-A020-396250F1FF01}" dt="2018-05-26T19:08:30.095" v="242" actId="1076"/>
      <pc:docMkLst>
        <pc:docMk/>
      </pc:docMkLst>
      <pc:sldChg chg="del">
        <pc:chgData name="Gediminas Kapustavicius" userId="afa06326152c962e" providerId="LiveId" clId="{DCF3D941-4A05-40A1-A020-396250F1FF01}" dt="2018-05-26T09:22:40.903" v="232" actId="2696"/>
        <pc:sldMkLst>
          <pc:docMk/>
          <pc:sldMk cId="2554033571" sldId="258"/>
        </pc:sldMkLst>
      </pc:sldChg>
      <pc:sldChg chg="del">
        <pc:chgData name="Gediminas Kapustavicius" userId="afa06326152c962e" providerId="LiveId" clId="{DCF3D941-4A05-40A1-A020-396250F1FF01}" dt="2018-05-26T19:07:38.671" v="237" actId="2696"/>
        <pc:sldMkLst>
          <pc:docMk/>
          <pc:sldMk cId="1474121982" sldId="263"/>
        </pc:sldMkLst>
      </pc:sldChg>
      <pc:sldChg chg="modSp">
        <pc:chgData name="Gediminas Kapustavicius" userId="afa06326152c962e" providerId="LiveId" clId="{DCF3D941-4A05-40A1-A020-396250F1FF01}" dt="2018-05-26T19:08:30.095" v="242" actId="1076"/>
        <pc:sldMkLst>
          <pc:docMk/>
          <pc:sldMk cId="156382313" sldId="266"/>
        </pc:sldMkLst>
        <pc:spChg chg="mod">
          <ac:chgData name="Gediminas Kapustavicius" userId="afa06326152c962e" providerId="LiveId" clId="{DCF3D941-4A05-40A1-A020-396250F1FF01}" dt="2018-05-26T19:08:30.095" v="242" actId="1076"/>
          <ac:spMkLst>
            <pc:docMk/>
            <pc:sldMk cId="156382313" sldId="266"/>
            <ac:spMk id="3" creationId="{00000000-0000-0000-0000-000000000000}"/>
          </ac:spMkLst>
        </pc:spChg>
        <pc:spChg chg="mod">
          <ac:chgData name="Gediminas Kapustavicius" userId="afa06326152c962e" providerId="LiveId" clId="{DCF3D941-4A05-40A1-A020-396250F1FF01}" dt="2018-05-26T19:08:16.775" v="241" actId="1076"/>
          <ac:spMkLst>
            <pc:docMk/>
            <pc:sldMk cId="156382313" sldId="266"/>
            <ac:spMk id="4" creationId="{00000000-0000-0000-0000-000000000000}"/>
          </ac:spMkLst>
        </pc:spChg>
        <pc:picChg chg="mod">
          <ac:chgData name="Gediminas Kapustavicius" userId="afa06326152c962e" providerId="LiveId" clId="{DCF3D941-4A05-40A1-A020-396250F1FF01}" dt="2018-05-26T09:23:32.797" v="234"/>
          <ac:picMkLst>
            <pc:docMk/>
            <pc:sldMk cId="156382313" sldId="266"/>
            <ac:picMk id="2" creationId="{00000000-0000-0000-0000-000000000000}"/>
          </ac:picMkLst>
        </pc:picChg>
      </pc:sldChg>
      <pc:sldChg chg="modSp del">
        <pc:chgData name="Gediminas Kapustavicius" userId="afa06326152c962e" providerId="LiveId" clId="{DCF3D941-4A05-40A1-A020-396250F1FF01}" dt="2018-05-26T19:07:40.429" v="238" actId="2696"/>
        <pc:sldMkLst>
          <pc:docMk/>
          <pc:sldMk cId="2004933436" sldId="267"/>
        </pc:sldMkLst>
        <pc:spChg chg="mod">
          <ac:chgData name="Gediminas Kapustavicius" userId="afa06326152c962e" providerId="LiveId" clId="{DCF3D941-4A05-40A1-A020-396250F1FF01}" dt="2018-05-26T09:05:05.927" v="1" actId="20577"/>
          <ac:spMkLst>
            <pc:docMk/>
            <pc:sldMk cId="2004933436" sldId="267"/>
            <ac:spMk id="5" creationId="{00000000-0000-0000-0000-000000000000}"/>
          </ac:spMkLst>
        </pc:spChg>
        <pc:spChg chg="mod">
          <ac:chgData name="Gediminas Kapustavicius" userId="afa06326152c962e" providerId="LiveId" clId="{DCF3D941-4A05-40A1-A020-396250F1FF01}" dt="2018-05-26T09:05:48.231" v="2" actId="20577"/>
          <ac:spMkLst>
            <pc:docMk/>
            <pc:sldMk cId="2004933436" sldId="267"/>
            <ac:spMk id="6" creationId="{00000000-0000-0000-0000-000000000000}"/>
          </ac:spMkLst>
        </pc:spChg>
      </pc:sldChg>
      <pc:sldChg chg="modSp">
        <pc:chgData name="Gediminas Kapustavicius" userId="afa06326152c962e" providerId="LiveId" clId="{DCF3D941-4A05-40A1-A020-396250F1FF01}" dt="2018-05-26T09:24:26.376" v="235"/>
        <pc:sldMkLst>
          <pc:docMk/>
          <pc:sldMk cId="3047631289" sldId="268"/>
        </pc:sldMkLst>
        <pc:spChg chg="mod">
          <ac:chgData name="Gediminas Kapustavicius" userId="afa06326152c962e" providerId="LiveId" clId="{DCF3D941-4A05-40A1-A020-396250F1FF01}" dt="2018-05-26T09:09:13.532" v="4" actId="20577"/>
          <ac:spMkLst>
            <pc:docMk/>
            <pc:sldMk cId="3047631289" sldId="268"/>
            <ac:spMk id="6" creationId="{00000000-0000-0000-0000-000000000000}"/>
          </ac:spMkLst>
        </pc:spChg>
        <pc:spChg chg="mod">
          <ac:chgData name="Gediminas Kapustavicius" userId="afa06326152c962e" providerId="LiveId" clId="{DCF3D941-4A05-40A1-A020-396250F1FF01}" dt="2018-05-26T09:09:18.226" v="5" actId="20577"/>
          <ac:spMkLst>
            <pc:docMk/>
            <pc:sldMk cId="3047631289" sldId="268"/>
            <ac:spMk id="7" creationId="{00000000-0000-0000-0000-000000000000}"/>
          </ac:spMkLst>
        </pc:spChg>
        <pc:spChg chg="mod">
          <ac:chgData name="Gediminas Kapustavicius" userId="afa06326152c962e" providerId="LiveId" clId="{DCF3D941-4A05-40A1-A020-396250F1FF01}" dt="2018-05-26T09:15:06.989" v="122" actId="1076"/>
          <ac:spMkLst>
            <pc:docMk/>
            <pc:sldMk cId="3047631289" sldId="268"/>
            <ac:spMk id="8" creationId="{00000000-0000-0000-0000-000000000000}"/>
          </ac:spMkLst>
        </pc:spChg>
        <pc:spChg chg="mod">
          <ac:chgData name="Gediminas Kapustavicius" userId="afa06326152c962e" providerId="LiveId" clId="{DCF3D941-4A05-40A1-A020-396250F1FF01}" dt="2018-05-26T09:14:59.536" v="121" actId="1076"/>
          <ac:spMkLst>
            <pc:docMk/>
            <pc:sldMk cId="3047631289" sldId="268"/>
            <ac:spMk id="9" creationId="{00000000-0000-0000-0000-000000000000}"/>
          </ac:spMkLst>
        </pc:spChg>
        <pc:picChg chg="mod">
          <ac:chgData name="Gediminas Kapustavicius" userId="afa06326152c962e" providerId="LiveId" clId="{DCF3D941-4A05-40A1-A020-396250F1FF01}" dt="2018-05-26T09:24:26.376" v="235"/>
          <ac:picMkLst>
            <pc:docMk/>
            <pc:sldMk cId="3047631289" sldId="268"/>
            <ac:picMk id="2" creationId="{00000000-0000-0000-0000-000000000000}"/>
          </ac:picMkLst>
        </pc:picChg>
      </pc:sldChg>
      <pc:sldChg chg="del">
        <pc:chgData name="Gediminas Kapustavicius" userId="afa06326152c962e" providerId="LiveId" clId="{DCF3D941-4A05-40A1-A020-396250F1FF01}" dt="2018-05-26T19:07:42.207" v="239" actId="2696"/>
        <pc:sldMkLst>
          <pc:docMk/>
          <pc:sldMk cId="1200646764" sldId="269"/>
        </pc:sldMkLst>
      </pc:sldChg>
      <pc:sldChg chg="del">
        <pc:chgData name="Gediminas Kapustavicius" userId="afa06326152c962e" providerId="LiveId" clId="{DCF3D941-4A05-40A1-A020-396250F1FF01}" dt="2018-05-26T19:07:44.069" v="240" actId="2696"/>
        <pc:sldMkLst>
          <pc:docMk/>
          <pc:sldMk cId="2352966163" sldId="270"/>
        </pc:sldMkLst>
      </pc:sldChg>
      <pc:sldChg chg="addSp delSp modSp delAnim modAnim">
        <pc:chgData name="Gediminas Kapustavicius" userId="afa06326152c962e" providerId="LiveId" clId="{DCF3D941-4A05-40A1-A020-396250F1FF01}" dt="2018-05-26T09:24:41.096" v="236"/>
        <pc:sldMkLst>
          <pc:docMk/>
          <pc:sldMk cId="2370809813" sldId="271"/>
        </pc:sldMkLst>
        <pc:spChg chg="add mod">
          <ac:chgData name="Gediminas Kapustavicius" userId="afa06326152c962e" providerId="LiveId" clId="{DCF3D941-4A05-40A1-A020-396250F1FF01}" dt="2018-05-26T09:11:22.039" v="94" actId="14100"/>
          <ac:spMkLst>
            <pc:docMk/>
            <pc:sldMk cId="2370809813" sldId="271"/>
            <ac:spMk id="3" creationId="{1BAF14ED-7920-4C5E-A903-7D0AD82E81BE}"/>
          </ac:spMkLst>
        </pc:spChg>
        <pc:spChg chg="add mod">
          <ac:chgData name="Gediminas Kapustavicius" userId="afa06326152c962e" providerId="LiveId" clId="{DCF3D941-4A05-40A1-A020-396250F1FF01}" dt="2018-05-26T09:14:37.833" v="120" actId="1076"/>
          <ac:spMkLst>
            <pc:docMk/>
            <pc:sldMk cId="2370809813" sldId="271"/>
            <ac:spMk id="4" creationId="{1039B2AA-99D0-41C1-B9F5-17598D6F3FB4}"/>
          </ac:spMkLst>
        </pc:spChg>
        <pc:spChg chg="mod">
          <ac:chgData name="Gediminas Kapustavicius" userId="afa06326152c962e" providerId="LiveId" clId="{DCF3D941-4A05-40A1-A020-396250F1FF01}" dt="2018-05-26T09:10:15.921" v="85" actId="20577"/>
          <ac:spMkLst>
            <pc:docMk/>
            <pc:sldMk cId="2370809813" sldId="271"/>
            <ac:spMk id="5" creationId="{00000000-0000-0000-0000-000000000000}"/>
          </ac:spMkLst>
        </pc:spChg>
        <pc:spChg chg="del mod">
          <ac:chgData name="Gediminas Kapustavicius" userId="afa06326152c962e" providerId="LiveId" clId="{DCF3D941-4A05-40A1-A020-396250F1FF01}" dt="2018-05-26T09:10:29.274" v="88"/>
          <ac:spMkLst>
            <pc:docMk/>
            <pc:sldMk cId="2370809813" sldId="271"/>
            <ac:spMk id="6" creationId="{00000000-0000-0000-0000-000000000000}"/>
          </ac:spMkLst>
        </pc:spChg>
        <pc:spChg chg="del mod">
          <ac:chgData name="Gediminas Kapustavicius" userId="afa06326152c962e" providerId="LiveId" clId="{DCF3D941-4A05-40A1-A020-396250F1FF01}" dt="2018-05-26T09:11:49.474" v="99"/>
          <ac:spMkLst>
            <pc:docMk/>
            <pc:sldMk cId="2370809813" sldId="271"/>
            <ac:spMk id="7" creationId="{00000000-0000-0000-0000-000000000000}"/>
          </ac:spMkLst>
        </pc:spChg>
        <pc:spChg chg="del mod">
          <ac:chgData name="Gediminas Kapustavicius" userId="afa06326152c962e" providerId="LiveId" clId="{DCF3D941-4A05-40A1-A020-396250F1FF01}" dt="2018-05-26T09:11:49.476" v="101"/>
          <ac:spMkLst>
            <pc:docMk/>
            <pc:sldMk cId="2370809813" sldId="271"/>
            <ac:spMk id="8" creationId="{00000000-0000-0000-0000-000000000000}"/>
          </ac:spMkLst>
        </pc:spChg>
        <pc:spChg chg="del mod">
          <ac:chgData name="Gediminas Kapustavicius" userId="afa06326152c962e" providerId="LiveId" clId="{DCF3D941-4A05-40A1-A020-396250F1FF01}" dt="2018-05-26T09:11:49.478" v="103"/>
          <ac:spMkLst>
            <pc:docMk/>
            <pc:sldMk cId="2370809813" sldId="271"/>
            <ac:spMk id="9" creationId="{00000000-0000-0000-0000-000000000000}"/>
          </ac:spMkLst>
        </pc:spChg>
        <pc:spChg chg="add mod">
          <ac:chgData name="Gediminas Kapustavicius" userId="afa06326152c962e" providerId="LiveId" clId="{DCF3D941-4A05-40A1-A020-396250F1FF01}" dt="2018-05-26T09:14:30.669" v="119" actId="1076"/>
          <ac:spMkLst>
            <pc:docMk/>
            <pc:sldMk cId="2370809813" sldId="271"/>
            <ac:spMk id="10" creationId="{FE42ADE1-B878-484A-8202-570D44FA1CA2}"/>
          </ac:spMkLst>
        </pc:spChg>
        <pc:spChg chg="add mod">
          <ac:chgData name="Gediminas Kapustavicius" userId="afa06326152c962e" providerId="LiveId" clId="{DCF3D941-4A05-40A1-A020-396250F1FF01}" dt="2018-05-26T09:14:22.946" v="118" actId="1076"/>
          <ac:spMkLst>
            <pc:docMk/>
            <pc:sldMk cId="2370809813" sldId="271"/>
            <ac:spMk id="11" creationId="{1EB4C59F-24B5-446F-9E33-5753E25D7C98}"/>
          </ac:spMkLst>
        </pc:spChg>
        <pc:picChg chg="mod">
          <ac:chgData name="Gediminas Kapustavicius" userId="afa06326152c962e" providerId="LiveId" clId="{DCF3D941-4A05-40A1-A020-396250F1FF01}" dt="2018-05-26T09:24:41.096" v="236"/>
          <ac:picMkLst>
            <pc:docMk/>
            <pc:sldMk cId="2370809813" sldId="271"/>
            <ac:picMk id="2" creationId="{00000000-0000-0000-0000-000000000000}"/>
          </ac:picMkLst>
        </pc:picChg>
      </pc:sldChg>
      <pc:sldChg chg="addSp delSp modSp modAnim">
        <pc:chgData name="Gediminas Kapustavicius" userId="afa06326152c962e" providerId="LiveId" clId="{DCF3D941-4A05-40A1-A020-396250F1FF01}" dt="2018-05-26T09:23:09.194" v="233"/>
        <pc:sldMkLst>
          <pc:docMk/>
          <pc:sldMk cId="2890992429" sldId="272"/>
        </pc:sldMkLst>
        <pc:spChg chg="del mod">
          <ac:chgData name="Gediminas Kapustavicius" userId="afa06326152c962e" providerId="LiveId" clId="{DCF3D941-4A05-40A1-A020-396250F1FF01}" dt="2018-05-26T09:16:07.744" v="174"/>
          <ac:spMkLst>
            <pc:docMk/>
            <pc:sldMk cId="2890992429" sldId="272"/>
            <ac:spMk id="3" creationId="{1BAF14ED-7920-4C5E-A903-7D0AD82E81BE}"/>
          </ac:spMkLst>
        </pc:spChg>
        <pc:spChg chg="del mod">
          <ac:chgData name="Gediminas Kapustavicius" userId="afa06326152c962e" providerId="LiveId" clId="{DCF3D941-4A05-40A1-A020-396250F1FF01}" dt="2018-05-26T09:17:08.340" v="183"/>
          <ac:spMkLst>
            <pc:docMk/>
            <pc:sldMk cId="2890992429" sldId="272"/>
            <ac:spMk id="4" creationId="{1039B2AA-99D0-41C1-B9F5-17598D6F3FB4}"/>
          </ac:spMkLst>
        </pc:spChg>
        <pc:spChg chg="mod">
          <ac:chgData name="Gediminas Kapustavicius" userId="afa06326152c962e" providerId="LiveId" clId="{DCF3D941-4A05-40A1-A020-396250F1FF01}" dt="2018-05-26T09:15:56.403" v="171" actId="20577"/>
          <ac:spMkLst>
            <pc:docMk/>
            <pc:sldMk cId="2890992429" sldId="272"/>
            <ac:spMk id="5" creationId="{00000000-0000-0000-0000-000000000000}"/>
          </ac:spMkLst>
        </pc:spChg>
        <pc:spChg chg="add mod">
          <ac:chgData name="Gediminas Kapustavicius" userId="afa06326152c962e" providerId="LiveId" clId="{DCF3D941-4A05-40A1-A020-396250F1FF01}" dt="2018-05-26T09:20:30.642" v="226" actId="1076"/>
          <ac:spMkLst>
            <pc:docMk/>
            <pc:sldMk cId="2890992429" sldId="272"/>
            <ac:spMk id="6" creationId="{05F58841-EF59-48CA-9B09-C71814A0820B}"/>
          </ac:spMkLst>
        </pc:spChg>
        <pc:spChg chg="add mod">
          <ac:chgData name="Gediminas Kapustavicius" userId="afa06326152c962e" providerId="LiveId" clId="{DCF3D941-4A05-40A1-A020-396250F1FF01}" dt="2018-05-26T09:19:38.182" v="216" actId="14100"/>
          <ac:spMkLst>
            <pc:docMk/>
            <pc:sldMk cId="2890992429" sldId="272"/>
            <ac:spMk id="7" creationId="{0BC7C0F3-7016-4A8D-8B4C-E7AC4E0D2B26}"/>
          </ac:spMkLst>
        </pc:spChg>
        <pc:spChg chg="add mod">
          <ac:chgData name="Gediminas Kapustavicius" userId="afa06326152c962e" providerId="LiveId" clId="{DCF3D941-4A05-40A1-A020-396250F1FF01}" dt="2018-05-26T09:20:22.051" v="225" actId="20577"/>
          <ac:spMkLst>
            <pc:docMk/>
            <pc:sldMk cId="2890992429" sldId="272"/>
            <ac:spMk id="8" creationId="{190FC412-15BC-4DAC-908D-1232D8A9FCDF}"/>
          </ac:spMkLst>
        </pc:spChg>
        <pc:spChg chg="del mod">
          <ac:chgData name="Gediminas Kapustavicius" userId="afa06326152c962e" providerId="LiveId" clId="{DCF3D941-4A05-40A1-A020-396250F1FF01}" dt="2018-05-26T09:17:08.341" v="185"/>
          <ac:spMkLst>
            <pc:docMk/>
            <pc:sldMk cId="2890992429" sldId="272"/>
            <ac:spMk id="10" creationId="{FE42ADE1-B878-484A-8202-570D44FA1CA2}"/>
          </ac:spMkLst>
        </pc:spChg>
        <pc:spChg chg="mod">
          <ac:chgData name="Gediminas Kapustavicius" userId="afa06326152c962e" providerId="LiveId" clId="{DCF3D941-4A05-40A1-A020-396250F1FF01}" dt="2018-05-26T09:18:10.456" v="192" actId="5793"/>
          <ac:spMkLst>
            <pc:docMk/>
            <pc:sldMk cId="2890992429" sldId="272"/>
            <ac:spMk id="11" creationId="{1EB4C59F-24B5-446F-9E33-5753E25D7C98}"/>
          </ac:spMkLst>
        </pc:spChg>
        <pc:picChg chg="mod">
          <ac:chgData name="Gediminas Kapustavicius" userId="afa06326152c962e" providerId="LiveId" clId="{DCF3D941-4A05-40A1-A020-396250F1FF01}" dt="2018-05-26T09:23:09.194" v="233"/>
          <ac:picMkLst>
            <pc:docMk/>
            <pc:sldMk cId="2890992429" sldId="272"/>
            <ac:picMk id="2"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Spustelėję redag. ruoš. paantrš. stilių</a:t>
            </a:r>
          </a:p>
        </p:txBody>
      </p:sp>
      <p:sp>
        <p:nvSpPr>
          <p:cNvPr id="4" name="Datos vietos rezervavimo ženklas 3"/>
          <p:cNvSpPr>
            <a:spLocks noGrp="1"/>
          </p:cNvSpPr>
          <p:nvPr>
            <p:ph type="dt" sz="half" idx="10"/>
          </p:nvPr>
        </p:nvSpPr>
        <p:spPr/>
        <p:txBody>
          <a:bodyPr/>
          <a:lstStyle/>
          <a:p>
            <a:fld id="{8781CF78-F8C5-4BA7-9E63-5ABEF50A6D41}" type="datetimeFigureOut">
              <a:rPr lang="lt-LT" smtClean="0"/>
              <a:t>2018-05-26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4715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8781CF78-F8C5-4BA7-9E63-5ABEF50A6D41}" type="datetimeFigureOut">
              <a:rPr lang="lt-LT" smtClean="0"/>
              <a:t>2018-05-26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754588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8781CF78-F8C5-4BA7-9E63-5ABEF50A6D41}" type="datetimeFigureOut">
              <a:rPr lang="lt-LT" smtClean="0"/>
              <a:t>2018-05-26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5051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8781CF78-F8C5-4BA7-9E63-5ABEF50A6D41}" type="datetimeFigureOut">
              <a:rPr lang="lt-LT" smtClean="0"/>
              <a:t>2018-05-26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762782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Spustelėję redag. ruoš. teksto stilių</a:t>
            </a:r>
          </a:p>
        </p:txBody>
      </p:sp>
      <p:sp>
        <p:nvSpPr>
          <p:cNvPr id="4" name="Datos vietos rezervavimo ženklas 3"/>
          <p:cNvSpPr>
            <a:spLocks noGrp="1"/>
          </p:cNvSpPr>
          <p:nvPr>
            <p:ph type="dt" sz="half" idx="10"/>
          </p:nvPr>
        </p:nvSpPr>
        <p:spPr/>
        <p:txBody>
          <a:bodyPr/>
          <a:lstStyle/>
          <a:p>
            <a:fld id="{8781CF78-F8C5-4BA7-9E63-5ABEF50A6D41}" type="datetimeFigureOut">
              <a:rPr lang="lt-LT" smtClean="0"/>
              <a:t>2018-05-26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73117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Datos vietos rezervavimo ženklas 4"/>
          <p:cNvSpPr>
            <a:spLocks noGrp="1"/>
          </p:cNvSpPr>
          <p:nvPr>
            <p:ph type="dt" sz="half" idx="10"/>
          </p:nvPr>
        </p:nvSpPr>
        <p:spPr/>
        <p:txBody>
          <a:bodyPr/>
          <a:lstStyle/>
          <a:p>
            <a:fld id="{8781CF78-F8C5-4BA7-9E63-5ABEF50A6D41}" type="datetimeFigureOut">
              <a:rPr lang="lt-LT" smtClean="0"/>
              <a:t>2018-05-26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67904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7" name="Datos vietos rezervavimo ženklas 6"/>
          <p:cNvSpPr>
            <a:spLocks noGrp="1"/>
          </p:cNvSpPr>
          <p:nvPr>
            <p:ph type="dt" sz="half" idx="10"/>
          </p:nvPr>
        </p:nvSpPr>
        <p:spPr/>
        <p:txBody>
          <a:bodyPr/>
          <a:lstStyle/>
          <a:p>
            <a:fld id="{8781CF78-F8C5-4BA7-9E63-5ABEF50A6D41}" type="datetimeFigureOut">
              <a:rPr lang="lt-LT" smtClean="0"/>
              <a:t>2018-05-26</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2595142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Datos vietos rezervavimo ženklas 2"/>
          <p:cNvSpPr>
            <a:spLocks noGrp="1"/>
          </p:cNvSpPr>
          <p:nvPr>
            <p:ph type="dt" sz="half" idx="10"/>
          </p:nvPr>
        </p:nvSpPr>
        <p:spPr/>
        <p:txBody>
          <a:bodyPr/>
          <a:lstStyle/>
          <a:p>
            <a:fld id="{8781CF78-F8C5-4BA7-9E63-5ABEF50A6D41}" type="datetimeFigureOut">
              <a:rPr lang="lt-LT" smtClean="0"/>
              <a:t>2018-05-26</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47147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8781CF78-F8C5-4BA7-9E63-5ABEF50A6D41}" type="datetimeFigureOut">
              <a:rPr lang="lt-LT" smtClean="0"/>
              <a:t>2018-05-26</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109913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os vietos rezervavimo ženklas 4"/>
          <p:cNvSpPr>
            <a:spLocks noGrp="1"/>
          </p:cNvSpPr>
          <p:nvPr>
            <p:ph type="dt" sz="half" idx="10"/>
          </p:nvPr>
        </p:nvSpPr>
        <p:spPr/>
        <p:txBody>
          <a:bodyPr/>
          <a:lstStyle/>
          <a:p>
            <a:fld id="{8781CF78-F8C5-4BA7-9E63-5ABEF50A6D41}" type="datetimeFigureOut">
              <a:rPr lang="lt-LT" smtClean="0"/>
              <a:t>2018-05-26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169075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os vietos rezervavimo ženklas 4"/>
          <p:cNvSpPr>
            <a:spLocks noGrp="1"/>
          </p:cNvSpPr>
          <p:nvPr>
            <p:ph type="dt" sz="half" idx="10"/>
          </p:nvPr>
        </p:nvSpPr>
        <p:spPr/>
        <p:txBody>
          <a:bodyPr/>
          <a:lstStyle/>
          <a:p>
            <a:fld id="{8781CF78-F8C5-4BA7-9E63-5ABEF50A6D41}" type="datetimeFigureOut">
              <a:rPr lang="lt-LT" smtClean="0"/>
              <a:t>2018-05-26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1BD514F1-F598-4947-BFED-9C9290F5E657}" type="slidenum">
              <a:rPr lang="lt-LT" smtClean="0"/>
              <a:t>‹#›</a:t>
            </a:fld>
            <a:endParaRPr lang="lt-LT"/>
          </a:p>
        </p:txBody>
      </p:sp>
    </p:spTree>
    <p:extLst>
      <p:ext uri="{BB962C8B-B14F-4D97-AF65-F5344CB8AC3E}">
        <p14:creationId xmlns:p14="http://schemas.microsoft.com/office/powerpoint/2010/main" val="52191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1CF78-F8C5-4BA7-9E63-5ABEF50A6D41}" type="datetimeFigureOut">
              <a:rPr lang="lt-LT" smtClean="0"/>
              <a:t>2018-05-26</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514F1-F598-4947-BFED-9C9290F5E657}" type="slidenum">
              <a:rPr lang="lt-LT" smtClean="0"/>
              <a:t>‹#›</a:t>
            </a:fld>
            <a:endParaRPr lang="lt-LT"/>
          </a:p>
        </p:txBody>
      </p:sp>
    </p:spTree>
    <p:extLst>
      <p:ext uri="{BB962C8B-B14F-4D97-AF65-F5344CB8AC3E}">
        <p14:creationId xmlns:p14="http://schemas.microsoft.com/office/powerpoint/2010/main" val="1851292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1"/>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0" y="0"/>
            <a:ext cx="12192000" cy="6858000"/>
          </a:xfrm>
          <a:prstGeom prst="rect">
            <a:avLst/>
          </a:prstGeom>
        </p:spPr>
      </p:pic>
      <p:sp>
        <p:nvSpPr>
          <p:cNvPr id="3" name="TextBox 2"/>
          <p:cNvSpPr txBox="1"/>
          <p:nvPr/>
        </p:nvSpPr>
        <p:spPr>
          <a:xfrm>
            <a:off x="1202020" y="908394"/>
            <a:ext cx="9430339" cy="1692771"/>
          </a:xfrm>
          <a:prstGeom prst="rect">
            <a:avLst/>
          </a:prstGeom>
          <a:noFill/>
        </p:spPr>
        <p:txBody>
          <a:bodyPr wrap="none" rtlCol="0">
            <a:spAutoFit/>
          </a:bodyPr>
          <a:lstStyle/>
          <a:p>
            <a:r>
              <a:rPr lang="lt-LT" sz="6000" b="1" dirty="0">
                <a:solidFill>
                  <a:srgbClr val="FFFF00"/>
                </a:solidFill>
                <a:effectLst>
                  <a:outerShdw blurRad="38100" dist="38100" dir="2700000" algn="tl">
                    <a:srgbClr val="000000">
                      <a:alpha val="43137"/>
                    </a:srgbClr>
                  </a:outerShdw>
                </a:effectLst>
                <a:latin typeface="Arial Black" panose="020B0A04020102020204" pitchFamily="34" charset="0"/>
              </a:rPr>
              <a:t>Evangelija pagal Luką</a:t>
            </a:r>
          </a:p>
          <a:p>
            <a:pPr algn="ctr"/>
            <a:r>
              <a:rPr lang="lt-LT" sz="4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Paralyžiuotojo išgydymas</a:t>
            </a:r>
          </a:p>
        </p:txBody>
      </p:sp>
      <p:sp>
        <p:nvSpPr>
          <p:cNvPr id="4" name="Stačiakampis 3"/>
          <p:cNvSpPr/>
          <p:nvPr/>
        </p:nvSpPr>
        <p:spPr>
          <a:xfrm>
            <a:off x="2335928" y="3905067"/>
            <a:ext cx="6997522" cy="1384995"/>
          </a:xfrm>
          <a:prstGeom prst="rect">
            <a:avLst/>
          </a:prstGeom>
        </p:spPr>
        <p:txBody>
          <a:bodyPr wrap="square">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Štai vyrai neštuvais atnešė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paralyžiuotą žmogų.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Jie bandė jį įnešti į vidų ir paguldyti priešais Jėzų (</a:t>
            </a:r>
            <a:r>
              <a:rPr lang="lt-LT" sz="2800" b="1" i="1" dirty="0" err="1">
                <a:solidFill>
                  <a:schemeClr val="bg1"/>
                </a:solidFill>
                <a:effectLst>
                  <a:outerShdw blurRad="38100" dist="38100" dir="2700000" algn="tl">
                    <a:srgbClr val="000000">
                      <a:alpha val="43137"/>
                    </a:srgbClr>
                  </a:outerShdw>
                </a:effectLst>
                <a:latin typeface="Arial" panose="020B0604020202020204" pitchFamily="34" charset="0"/>
              </a:rPr>
              <a:t>Lk</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5, 18). </a:t>
            </a:r>
            <a:endParaRPr lang="lt-LT" sz="28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382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1"/>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0" y="0"/>
            <a:ext cx="12192000" cy="6858000"/>
          </a:xfrm>
          <a:prstGeom prst="rect">
            <a:avLst/>
          </a:prstGeom>
        </p:spPr>
      </p:pic>
      <p:sp>
        <p:nvSpPr>
          <p:cNvPr id="5" name="Stačiakampis 4"/>
          <p:cNvSpPr/>
          <p:nvPr/>
        </p:nvSpPr>
        <p:spPr>
          <a:xfrm>
            <a:off x="176569" y="261983"/>
            <a:ext cx="10250627" cy="584775"/>
          </a:xfrm>
          <a:prstGeom prst="rect">
            <a:avLst/>
          </a:prstGeom>
        </p:spPr>
        <p:txBody>
          <a:bodyPr wrap="none">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1. Nuodėmė paralyžiuoja žmogaus gyvenimą.</a:t>
            </a:r>
          </a:p>
        </p:txBody>
      </p:sp>
      <p:sp>
        <p:nvSpPr>
          <p:cNvPr id="6" name="Stačiakampis 5"/>
          <p:cNvSpPr/>
          <p:nvPr/>
        </p:nvSpPr>
        <p:spPr>
          <a:xfrm>
            <a:off x="176568" y="970904"/>
            <a:ext cx="11594722" cy="1938992"/>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Štai vyrai neštuvais atnešė paralyžiuotą žmogų. Jie bandė jį įnešti į vidų ir paguldyti priešais Jėzų. Nerasdami pro kur įnešti dėl žmonių gausybės, jie užlipo ant stogo ir, praardę jį, nuleido ligonį kartu su neštuvais žemyn ties Jėzumi. Matydamas jų tikėjimą, Jis tarė: „Žmogau, tavo nuodėmės tau atleistos!“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Lk</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18-19).</a:t>
            </a:r>
          </a:p>
        </p:txBody>
      </p:sp>
      <p:sp>
        <p:nvSpPr>
          <p:cNvPr id="7" name="Stačiakampis 6"/>
          <p:cNvSpPr/>
          <p:nvPr/>
        </p:nvSpPr>
        <p:spPr>
          <a:xfrm>
            <a:off x="176568" y="3034042"/>
            <a:ext cx="11594722" cy="830997"/>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Nuodėmė padaro neįgaliu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juk žinau, kad manyje, tai yra mano kūne, nėra jokio gėrio. Gero trokšti sugebu, o padaryti – ne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7, 18).</a:t>
            </a:r>
            <a:r>
              <a:rPr lang="lt-LT" sz="2400" dirty="0">
                <a:latin typeface="Arial" panose="020B0604020202020204" pitchFamily="34" charset="0"/>
                <a:cs typeface="Arial" panose="020B0604020202020204" pitchFamily="34" charset="0"/>
              </a:rPr>
              <a:t> </a:t>
            </a:r>
            <a:endPar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Stačiakampis 7"/>
          <p:cNvSpPr/>
          <p:nvPr/>
        </p:nvSpPr>
        <p:spPr>
          <a:xfrm>
            <a:off x="176568" y="4068698"/>
            <a:ext cx="11594722" cy="1569660"/>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Nuodėmė padaro priklausomu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nedarau gėrio, kurio trokštu, o darau blogį, kurio nenoriu. O jeigu darau, ko nenoriu, tada nebe aš tai darau, bet manyje gyvenanti nuodėmė. Taigi aš randu tokį įstatymą: kai trokštu padaryti gera, prie manęs prilimpa bloga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7, 19-21).</a:t>
            </a:r>
            <a:r>
              <a:rPr lang="lt-LT" sz="2400" dirty="0">
                <a:latin typeface="Arial" panose="020B0604020202020204" pitchFamily="34" charset="0"/>
                <a:cs typeface="Arial" panose="020B0604020202020204" pitchFamily="34" charset="0"/>
              </a:rPr>
              <a:t> </a:t>
            </a: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9" name="Stačiakampis 8"/>
          <p:cNvSpPr/>
          <p:nvPr/>
        </p:nvSpPr>
        <p:spPr>
          <a:xfrm>
            <a:off x="176568" y="5842017"/>
            <a:ext cx="11594722" cy="830997"/>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Nuodėmė pasmerkia mirčiai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Atpildas už nuodėmę – mirtis, o Dievo dovana – amžinasis gyvenimas per Jėzų Kristų, mūsų Viešpatį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6, 23). </a:t>
            </a:r>
          </a:p>
        </p:txBody>
      </p:sp>
    </p:spTree>
    <p:extLst>
      <p:ext uri="{BB962C8B-B14F-4D97-AF65-F5344CB8AC3E}">
        <p14:creationId xmlns:p14="http://schemas.microsoft.com/office/powerpoint/2010/main" val="304763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1"/>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0" y="0"/>
            <a:ext cx="12192000" cy="6858000"/>
          </a:xfrm>
          <a:prstGeom prst="rect">
            <a:avLst/>
          </a:prstGeom>
        </p:spPr>
      </p:pic>
      <p:sp>
        <p:nvSpPr>
          <p:cNvPr id="5" name="Stačiakampis 4"/>
          <p:cNvSpPr/>
          <p:nvPr/>
        </p:nvSpPr>
        <p:spPr>
          <a:xfrm>
            <a:off x="176569" y="261983"/>
            <a:ext cx="10030310" cy="584775"/>
          </a:xfrm>
          <a:prstGeom prst="rect">
            <a:avLst/>
          </a:prstGeom>
        </p:spPr>
        <p:txBody>
          <a:bodyPr wrap="none">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2. Jėzus gali išlaisvinti iš nuodėmės pančių.</a:t>
            </a:r>
          </a:p>
        </p:txBody>
      </p:sp>
      <p:sp>
        <p:nvSpPr>
          <p:cNvPr id="3" name="Stačiakampis 2">
            <a:extLst>
              <a:ext uri="{FF2B5EF4-FFF2-40B4-BE49-F238E27FC236}">
                <a16:creationId xmlns:a16="http://schemas.microsoft.com/office/drawing/2014/main" id="{1BAF14ED-7920-4C5E-A903-7D0AD82E81BE}"/>
              </a:ext>
            </a:extLst>
          </p:cNvPr>
          <p:cNvSpPr/>
          <p:nvPr/>
        </p:nvSpPr>
        <p:spPr>
          <a:xfrm>
            <a:off x="185529" y="921820"/>
            <a:ext cx="11741427" cy="1569660"/>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 kad žinotumėte </a:t>
            </a:r>
            <a:r>
              <a:rPr lang="lt-L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Žmogaus Sūnų turint žemėje valdžią atleisti nuodėmes,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čia Jis tarė paralyžiuotajam, – sakau tau: kelkis, imk savo gultą ir eik namo!“ Tas tuojau atsikėlė jų akivaizdoje, pasiėmė neštuvus ir, šlovindamas Dievą, nuėjo namo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Lk</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24-25).</a:t>
            </a:r>
            <a:endParaRPr lang="lt-LT" sz="2400" dirty="0"/>
          </a:p>
        </p:txBody>
      </p:sp>
      <p:sp>
        <p:nvSpPr>
          <p:cNvPr id="4" name="Stačiakampis 3">
            <a:extLst>
              <a:ext uri="{FF2B5EF4-FFF2-40B4-BE49-F238E27FC236}">
                <a16:creationId xmlns:a16="http://schemas.microsoft.com/office/drawing/2014/main" id="{1039B2AA-99D0-41C1-B9F5-17598D6F3FB4}"/>
              </a:ext>
            </a:extLst>
          </p:cNvPr>
          <p:cNvSpPr/>
          <p:nvPr/>
        </p:nvSpPr>
        <p:spPr>
          <a:xfrm>
            <a:off x="212036" y="2815584"/>
            <a:ext cx="11661912" cy="1200329"/>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Iš bausmės už nuodėmes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Jis buvo sužeistas už mūsų kaltes ir sumuštas už mūsų nuodėmes. Bausmė dėl mūsų ramybės krito ant jo; jo žaizdomis esame išgydyti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Iz</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53, 5). </a:t>
            </a: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0" name="Stačiakampis 9">
            <a:extLst>
              <a:ext uri="{FF2B5EF4-FFF2-40B4-BE49-F238E27FC236}">
                <a16:creationId xmlns:a16="http://schemas.microsoft.com/office/drawing/2014/main" id="{FE42ADE1-B878-484A-8202-570D44FA1CA2}"/>
              </a:ext>
            </a:extLst>
          </p:cNvPr>
          <p:cNvSpPr/>
          <p:nvPr/>
        </p:nvSpPr>
        <p:spPr>
          <a:xfrm>
            <a:off x="225288" y="4260071"/>
            <a:ext cx="11608904" cy="1200329"/>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Iš kaltės už nuodėmes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Jis ištrynė skolos raštą su mus kaltinančiais reikalavimais, raštą, kuris buvo prieš mus, ir panaikino jį, prikaldamas prie kryžiaus (Kol 2, 14).  </a:t>
            </a:r>
          </a:p>
        </p:txBody>
      </p:sp>
      <p:sp>
        <p:nvSpPr>
          <p:cNvPr id="11" name="Stačiakampis 10">
            <a:extLst>
              <a:ext uri="{FF2B5EF4-FFF2-40B4-BE49-F238E27FC236}">
                <a16:creationId xmlns:a16="http://schemas.microsoft.com/office/drawing/2014/main" id="{1EB4C59F-24B5-446F-9E33-5753E25D7C98}"/>
              </a:ext>
            </a:extLst>
          </p:cNvPr>
          <p:cNvSpPr/>
          <p:nvPr/>
        </p:nvSpPr>
        <p:spPr>
          <a:xfrm>
            <a:off x="251792" y="5737039"/>
            <a:ext cx="11582400" cy="830997"/>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Iš nuodėmės galios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t>
            </a:r>
            <a:r>
              <a:rPr lang="sv-SE"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iekvienas, kas daro nuodėmę, yra nuodėmės vergas</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sv-SE"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Jei tad Sūnus jus išlaisvins, iš tiesų būsite laisvi (Jn 8, 34-36).  </a:t>
            </a:r>
          </a:p>
        </p:txBody>
      </p:sp>
    </p:spTree>
    <p:extLst>
      <p:ext uri="{BB962C8B-B14F-4D97-AF65-F5344CB8AC3E}">
        <p14:creationId xmlns:p14="http://schemas.microsoft.com/office/powerpoint/2010/main" val="237080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aveikslėlis 1"/>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0" y="0"/>
            <a:ext cx="12192000" cy="6858000"/>
          </a:xfrm>
          <a:prstGeom prst="rect">
            <a:avLst/>
          </a:prstGeom>
        </p:spPr>
      </p:pic>
      <p:sp>
        <p:nvSpPr>
          <p:cNvPr id="5" name="Stačiakampis 4"/>
          <p:cNvSpPr/>
          <p:nvPr/>
        </p:nvSpPr>
        <p:spPr>
          <a:xfrm>
            <a:off x="176569" y="261983"/>
            <a:ext cx="8802410" cy="584775"/>
          </a:xfrm>
          <a:prstGeom prst="rect">
            <a:avLst/>
          </a:prstGeom>
        </p:spPr>
        <p:txBody>
          <a:bodyPr wrap="none">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3. Jėzus išlaisvina, jei mes tikime Juo.</a:t>
            </a:r>
          </a:p>
        </p:txBody>
      </p:sp>
      <p:sp>
        <p:nvSpPr>
          <p:cNvPr id="11" name="Stačiakampis 10">
            <a:extLst>
              <a:ext uri="{FF2B5EF4-FFF2-40B4-BE49-F238E27FC236}">
                <a16:creationId xmlns:a16="http://schemas.microsoft.com/office/drawing/2014/main" id="{1EB4C59F-24B5-446F-9E33-5753E25D7C98}"/>
              </a:ext>
            </a:extLst>
          </p:cNvPr>
          <p:cNvSpPr/>
          <p:nvPr/>
        </p:nvSpPr>
        <p:spPr>
          <a:xfrm>
            <a:off x="251792" y="5737039"/>
            <a:ext cx="11582400" cy="461665"/>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6" name="Stačiakampis 5">
            <a:extLst>
              <a:ext uri="{FF2B5EF4-FFF2-40B4-BE49-F238E27FC236}">
                <a16:creationId xmlns:a16="http://schemas.microsoft.com/office/drawing/2014/main" id="{05F58841-EF59-48CA-9B09-C71814A0820B}"/>
              </a:ext>
            </a:extLst>
          </p:cNvPr>
          <p:cNvSpPr/>
          <p:nvPr/>
        </p:nvSpPr>
        <p:spPr>
          <a:xfrm>
            <a:off x="185529" y="848284"/>
            <a:ext cx="11807687"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Nerasdami pro kur įnešti dėl žmonių gausybės, jie užlipo ant stogo ir, praardę jį, nuleido ligonį kartu su neštuvais žemyn ties Jėzumi. </a:t>
            </a:r>
            <a:r>
              <a:rPr lang="lt-L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Matydamas jų tikėjimą,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Jis tarė: „Žmogau, tavo nuodėmės tau atleistos!“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Lk</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19-20).</a:t>
            </a:r>
          </a:p>
        </p:txBody>
      </p:sp>
      <p:sp>
        <p:nvSpPr>
          <p:cNvPr id="7" name="Stačiakampis 6">
            <a:extLst>
              <a:ext uri="{FF2B5EF4-FFF2-40B4-BE49-F238E27FC236}">
                <a16:creationId xmlns:a16="http://schemas.microsoft.com/office/drawing/2014/main" id="{0BC7C0F3-7016-4A8D-8B4C-E7AC4E0D2B26}"/>
              </a:ext>
            </a:extLst>
          </p:cNvPr>
          <p:cNvSpPr/>
          <p:nvPr/>
        </p:nvSpPr>
        <p:spPr>
          <a:xfrm>
            <a:off x="172277" y="2224423"/>
            <a:ext cx="11794436" cy="3046988"/>
          </a:xfrm>
          <a:prstGeom prst="rect">
            <a:avLst/>
          </a:prstGeom>
        </p:spPr>
        <p:txBody>
          <a:bodyPr wrap="square">
            <a:spAutoFit/>
          </a:bodyPr>
          <a:lstStyle/>
          <a:p>
            <a:pPr marL="457200" indent="-4572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Tikėjimas yra matomas mūsų poelgiuose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Kokia nauda, mano broliai, jei kas sakosi turįs tikėjimą, bet neturi darbų? Ar gali jį išgelbėti toks tikėjimas? Jei brolis ar sesuo neturi drabužių ir stokoja kasdienio maisto, ir kas nors iš jūsų jiems tartų: „Eikite ramybėje, sušilkite ir pasisotinkite“, o neduotų, ko reikia jų kūnui, – kokia iš to nauda? Taip ir tikėjimas: jei neturi darbų, jis savyje miręs. Bet kažkas pasakys: „Tu turi tikėjimą, o aš turiu darbus“. Parodyk man savo tikėjimą be darbų, o aš tau darbais parodysiu savo tikėjimą (Jok 2, 14-18). </a:t>
            </a:r>
          </a:p>
        </p:txBody>
      </p:sp>
      <p:sp>
        <p:nvSpPr>
          <p:cNvPr id="8" name="Stačiakampis 7">
            <a:extLst>
              <a:ext uri="{FF2B5EF4-FFF2-40B4-BE49-F238E27FC236}">
                <a16:creationId xmlns:a16="http://schemas.microsoft.com/office/drawing/2014/main" id="{190FC412-15BC-4DAC-908D-1232D8A9FCDF}"/>
              </a:ext>
            </a:extLst>
          </p:cNvPr>
          <p:cNvSpPr/>
          <p:nvPr/>
        </p:nvSpPr>
        <p:spPr>
          <a:xfrm>
            <a:off x="304800" y="5445673"/>
            <a:ext cx="11648661" cy="1200329"/>
          </a:xfrm>
          <a:prstGeom prst="rect">
            <a:avLst/>
          </a:prstGeom>
        </p:spPr>
        <p:txBody>
          <a:bodyPr wrap="square">
            <a:spAutoFit/>
          </a:bodyPr>
          <a:lstStyle/>
          <a:p>
            <a:pPr marL="342900" indent="-342900" algn="just">
              <a:buFont typeface="Wingdings" panose="05000000000000000000" pitchFamily="2" charset="2"/>
              <a:buChar char="Ø"/>
            </a:pPr>
            <a:r>
              <a:rPr lang="lt-LT" sz="2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Tikėjimas yra mūsų širdies būsena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Jeigu lūpomis išpažinsi Viešpatį Jėzų ir</a:t>
            </a:r>
          </a:p>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širdimi tikėsi, kad Dievas Jį prikėlė iš numirusių, būsi išgelbėtas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10, 9).</a:t>
            </a:r>
          </a:p>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Kiekvienas,  kuris  šaukiasi  Viešpaties  vardo,  bus išgelbėtas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10, 13). </a:t>
            </a:r>
          </a:p>
        </p:txBody>
      </p:sp>
    </p:spTree>
    <p:extLst>
      <p:ext uri="{BB962C8B-B14F-4D97-AF65-F5344CB8AC3E}">
        <p14:creationId xmlns:p14="http://schemas.microsoft.com/office/powerpoint/2010/main" val="289099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1042</TotalTime>
  <Words>370</Words>
  <Application>Microsoft Office PowerPoint</Application>
  <PresentationFormat>Plačiaekranė</PresentationFormat>
  <Paragraphs>20</Paragraphs>
  <Slides>4</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4</vt:i4>
      </vt:variant>
    </vt:vector>
  </HeadingPairs>
  <TitlesOfParts>
    <vt:vector size="10" baseType="lpstr">
      <vt:lpstr>Arial</vt:lpstr>
      <vt:lpstr>Arial Black</vt:lpstr>
      <vt:lpstr>Calibri</vt:lpstr>
      <vt:lpstr>Calibri Light</vt:lpstr>
      <vt:lpstr>Wingdings</vt:lpstr>
      <vt:lpstr>„Office“ tema</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48</cp:revision>
  <dcterms:created xsi:type="dcterms:W3CDTF">2018-05-18T08:29:25Z</dcterms:created>
  <dcterms:modified xsi:type="dcterms:W3CDTF">2018-05-26T19:08:33Z</dcterms:modified>
</cp:coreProperties>
</file>